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661126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Hot Step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lines, 4x10’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and 1 right hard cover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79C6569-C3F1-42C3-A465-4BAFDDB349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283" y="3414320"/>
            <a:ext cx="6770633" cy="56241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Hot Step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Hot Step is a 17 round, 85 point, Comstock course of fire. There are 7 USPSA targets and 3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feet on either set of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either set of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1538</TotalTime>
  <Words>159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2021-06-10T15:55:59Z</dcterms:modified>
  <cp:category>Shooting</cp:category>
</cp:coreProperties>
</file>

<file path=docProps/thumbnail.jpeg>
</file>